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1458" y="9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2C3-6B1A-0FB9-19E5-489DBC3A9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2FA0E-E879-9A4C-BCF5-F2964112E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B5B9C-0E7A-0884-1B6E-2A3D19F1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A234D-1BB1-9417-8EDD-A6A5A540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C96DA-43F4-1F51-EDDB-23C5BAD2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CC2A-792A-8381-235D-344EDDA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EF5F8-6AF6-78CB-C9D6-3788FE510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2ED6F-D932-FCA3-7592-7A64E21C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3FE34-AFEE-FD35-B615-96CA0A7F0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F4752-FEDB-990D-614B-2154CC7C1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E376A-EDE6-1B2C-0875-7E3B9F9AE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52944-BEE0-10CE-2085-F9AD95BDC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0DC71-8EB1-6DDE-F631-4B537E94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95219-4F00-900A-6D04-E6FE2EBB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9C50-C75F-B68A-4486-9C45979B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20E5-50F1-655B-076C-FD03BBBA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F3CBB-C791-D86A-DAA0-A1BECD4B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E698F-69B0-3B8B-A814-F4B57D1E0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CAF4-4A5C-C479-595D-505A46B0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A5660-E9A8-2031-4EEC-1AC737F0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E660F-7096-A70A-9503-648B85782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C0D04-7749-79C5-6BD6-4209524FD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367A5-A53B-5F3B-1F53-E7A15425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C4A0B-4A04-34D8-8169-A2D74A4B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6F810-29A7-DAA4-D489-9D74342A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1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1AD9-4804-9EE0-7795-55888F57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C08C-1B87-5704-2B7D-84D4371AC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C3F8E-5F8C-C22D-1344-78B7155A1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050C1-6D0E-57F7-DA57-AC7BA424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151C7-1B0C-5E64-2D71-6AFDD8FAC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B18D8-D473-FE9E-59BD-A8342195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8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3E58-1838-B8EE-4BF8-B49B97D9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2713F-7783-67E0-5EB0-BD21674C3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7EFAD-0EA2-4204-8489-91E0E909D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61170-A40D-A64C-6ED8-CD5DC8639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824A-2010-4B2E-D773-45E90EB4D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BD709F-6A23-5A59-0690-D907EA16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80417-CF04-3693-66A1-71640EEF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EBF43-4467-9431-6909-4744D24B2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A912-0C0C-A095-37B4-67C9BFA4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5BAC9-1967-FA69-2ABE-CF16FA51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FB025-206C-093A-F838-1BCF5714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2BDC9-3D8C-0849-58B6-7EC5B8FE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6A1B4E-4E3D-D38E-E621-E2136A12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F26A9-CCBC-AB73-22DC-9762A9FD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62DD-02C5-5B0A-1857-1D8C6494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1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98992-4CEE-9ADC-BCC7-407F15F70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F951-3E31-6F8C-9C69-DCE80419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35AD-7300-8930-65A4-629AA4626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E7AA8-AFF3-5A9D-D8E3-7EB2C32D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37CE5-53C5-C68F-2118-064858AB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BDB5B-5890-407F-CD0E-CF551E4E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0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4E31-C64C-8234-1690-5FE96EBD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EB2B9-58A8-6A5F-D59C-EA6E7B7EC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05369-695B-C2CE-C437-0B0CD7A0B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63228-B198-E16F-9396-95849F33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E0DBF-D6B8-DFA9-F25D-39CDBF2D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006C9-4607-BBCF-156F-4B65A3B8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51587-DE8C-725C-CDE2-ED11E734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B4DAA-FE83-B5AC-0E41-EE5EDF88D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18274-EE06-49F8-C29D-0CCC5B778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6B2A1-B464-460E-B00F-578D3EE4F0E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24DC8-1726-A4CC-D206-08E567112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A4841-ECFD-F5FD-2FE6-57F4BAC18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88CBB-9702-410B-8202-1AA3A3390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38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8" name="Rectangle 1050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FE997-0D16-95C0-7883-A05B991A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76" y="198046"/>
            <a:ext cx="6278851" cy="186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 1052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jgi 10 00635 g005">
            <a:extLst>
              <a:ext uri="{FF2B5EF4-FFF2-40B4-BE49-F238E27FC236}">
                <a16:creationId xmlns:a16="http://schemas.microsoft.com/office/drawing/2014/main" id="{E1632FAF-AE33-300F-DDDA-F56DC994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3552" y="4385879"/>
            <a:ext cx="4155336" cy="215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Rectangle 1054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56B997D-3045-EABA-72C7-A0F021B6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3552" y="198046"/>
            <a:ext cx="1996206" cy="359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ensors 19 02769 g006">
            <a:extLst>
              <a:ext uri="{FF2B5EF4-FFF2-40B4-BE49-F238E27FC236}">
                <a16:creationId xmlns:a16="http://schemas.microsoft.com/office/drawing/2014/main" id="{804E36B6-1780-4D4D-DED1-2C5776534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76" y="2813490"/>
            <a:ext cx="6460434" cy="395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76BDF34-0C4F-574D-6088-F9C162774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994524" y="182803"/>
            <a:ext cx="2121276" cy="359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03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4261C7-4BF5-FC9D-E773-618CE1DA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134" y="782616"/>
            <a:ext cx="5148072" cy="23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064" name="Rectangle 2063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785191A-C5E8-5E39-4B79-CEA3BF40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66" y="3860527"/>
            <a:ext cx="2322576" cy="2107738"/>
          </a:xfrm>
          <a:prstGeom prst="rect">
            <a:avLst/>
          </a:prstGeom>
        </p:spPr>
      </p:pic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577D8D9-DD9B-2C11-E127-4887A1D45E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2" y="3930204"/>
            <a:ext cx="2322576" cy="1968383"/>
          </a:xfrm>
          <a:prstGeom prst="rect">
            <a:avLst/>
          </a:prstGeom>
        </p:spPr>
      </p:pic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AFEDA4C-0264-E673-A82B-63E75D4BD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0" t="11412" r="6934" b="21333"/>
          <a:stretch/>
        </p:blipFill>
        <p:spPr bwMode="auto">
          <a:xfrm>
            <a:off x="6550340" y="836175"/>
            <a:ext cx="4591993" cy="518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64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6" name="Rectangle 308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Fig 11">
            <a:extLst>
              <a:ext uri="{FF2B5EF4-FFF2-40B4-BE49-F238E27FC236}">
                <a16:creationId xmlns:a16="http://schemas.microsoft.com/office/drawing/2014/main" id="{F86D2645-5B69-A95F-D69B-958C65A4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871997"/>
            <a:ext cx="6410084" cy="51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#Study on #Relative #Accuracy and #Verification #Method of #Highefinition #Maps for #Autonomous #Driving">
            <a:extLst>
              <a:ext uri="{FF2B5EF4-FFF2-40B4-BE49-F238E27FC236}">
                <a16:creationId xmlns:a16="http://schemas.microsoft.com/office/drawing/2014/main" id="{3DFFC261-A8A5-98B5-B246-06DD4342D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8152" y="643467"/>
            <a:ext cx="3450387" cy="24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8B498-64C6-B2A1-D906-94D052EDE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4116647"/>
            <a:ext cx="3854945" cy="1734725"/>
          </a:xfrm>
          <a:prstGeom prst="rect">
            <a:avLst/>
          </a:prstGeom>
        </p:spPr>
      </p:pic>
      <p:pic>
        <p:nvPicPr>
          <p:cNvPr id="3078" name="Picture 6" descr="Fig 8">
            <a:extLst>
              <a:ext uri="{FF2B5EF4-FFF2-40B4-BE49-F238E27FC236}">
                <a16:creationId xmlns:a16="http://schemas.microsoft.com/office/drawing/2014/main" id="{C8099639-E1E2-9DE6-3333-11508324C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84"/>
          <a:stretch/>
        </p:blipFill>
        <p:spPr bwMode="auto">
          <a:xfrm>
            <a:off x="641180" y="857937"/>
            <a:ext cx="1855277" cy="24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 Dev Acharya</dc:creator>
  <cp:lastModifiedBy>Tri Dev Acharya</cp:lastModifiedBy>
  <cp:revision>5</cp:revision>
  <dcterms:created xsi:type="dcterms:W3CDTF">2023-06-07T10:26:03Z</dcterms:created>
  <dcterms:modified xsi:type="dcterms:W3CDTF">2023-06-07T11:00:47Z</dcterms:modified>
</cp:coreProperties>
</file>